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63" r:id="rId5"/>
    <p:sldId id="265" r:id="rId6"/>
    <p:sldId id="266"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E44845-114F-4D56-B60A-23A36AB65CD5}"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283728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E44845-114F-4D56-B60A-23A36AB65CD5}"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214624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E44845-114F-4D56-B60A-23A36AB65CD5}"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372847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E44845-114F-4D56-B60A-23A36AB65CD5}"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346143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E44845-114F-4D56-B60A-23A36AB65CD5}"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317269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E44845-114F-4D56-B60A-23A36AB65CD5}"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245436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E44845-114F-4D56-B60A-23A36AB65CD5}" type="datetimeFigureOut">
              <a:rPr lang="en-GB" smtClean="0"/>
              <a:t>13/11/2017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118608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E44845-114F-4D56-B60A-23A36AB65CD5}" type="datetimeFigureOut">
              <a:rPr lang="en-GB" smtClean="0"/>
              <a:t>13/11/2017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103345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44845-114F-4D56-B60A-23A36AB65CD5}" type="datetimeFigureOut">
              <a:rPr lang="en-GB" smtClean="0"/>
              <a:t>13/11/2017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274767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E44845-114F-4D56-B60A-23A36AB65CD5}"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216345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E44845-114F-4D56-B60A-23A36AB65CD5}"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93E0A-431F-447A-A70C-9BBE4C59260F}" type="slidenum">
              <a:rPr lang="en-GB" smtClean="0"/>
              <a:t>‹#›</a:t>
            </a:fld>
            <a:endParaRPr lang="en-GB"/>
          </a:p>
        </p:txBody>
      </p:sp>
    </p:spTree>
    <p:extLst>
      <p:ext uri="{BB962C8B-B14F-4D97-AF65-F5344CB8AC3E}">
        <p14:creationId xmlns:p14="http://schemas.microsoft.com/office/powerpoint/2010/main" val="186665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44845-114F-4D56-B60A-23A36AB65CD5}" type="datetimeFigureOut">
              <a:rPr lang="en-GB" smtClean="0"/>
              <a:t>13/11/2017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93E0A-431F-447A-A70C-9BBE4C59260F}" type="slidenum">
              <a:rPr lang="en-GB" smtClean="0"/>
              <a:t>‹#›</a:t>
            </a:fld>
            <a:endParaRPr lang="en-GB"/>
          </a:p>
        </p:txBody>
      </p:sp>
    </p:spTree>
    <p:extLst>
      <p:ext uri="{BB962C8B-B14F-4D97-AF65-F5344CB8AC3E}">
        <p14:creationId xmlns:p14="http://schemas.microsoft.com/office/powerpoint/2010/main" val="330063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32126"/>
          </a:xfrm>
        </p:spPr>
        <p:txBody>
          <a:bodyPr>
            <a:normAutofit fontScale="90000"/>
          </a:bodyPr>
          <a:lstStyle/>
          <a:p>
            <a:r>
              <a:rPr lang="en-GB" dirty="0" smtClean="0"/>
              <a:t>Coracle Building 2017</a:t>
            </a:r>
            <a:br>
              <a:rPr lang="en-GB" dirty="0" smtClean="0"/>
            </a:br>
            <a:r>
              <a:rPr lang="en-GB" dirty="0" err="1" smtClean="0"/>
              <a:t>Kessingland</a:t>
            </a:r>
            <a:r>
              <a:rPr lang="en-GB" dirty="0" smtClean="0"/>
              <a:t> Primary Academy</a:t>
            </a:r>
            <a:endParaRPr lang="en-GB" dirty="0"/>
          </a:p>
        </p:txBody>
      </p:sp>
      <p:sp>
        <p:nvSpPr>
          <p:cNvPr id="3" name="Subtitle 2"/>
          <p:cNvSpPr>
            <a:spLocks noGrp="1"/>
          </p:cNvSpPr>
          <p:nvPr>
            <p:ph type="subTitle" idx="1"/>
          </p:nvPr>
        </p:nvSpPr>
        <p:spPr>
          <a:xfrm>
            <a:off x="1524000" y="3602037"/>
            <a:ext cx="9144000" cy="2832629"/>
          </a:xfrm>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022" y="2867378"/>
            <a:ext cx="6175021" cy="3622673"/>
          </a:xfrm>
          <a:prstGeom prst="rect">
            <a:avLst/>
          </a:prstGeom>
        </p:spPr>
      </p:pic>
    </p:spTree>
    <p:extLst>
      <p:ext uri="{BB962C8B-B14F-4D97-AF65-F5344CB8AC3E}">
        <p14:creationId xmlns:p14="http://schemas.microsoft.com/office/powerpoint/2010/main" val="2705748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1186"/>
          </a:xfrm>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1600" dirty="0" smtClean="0"/>
              <a:t>We are very privileged, as a school, to have a strong working relationship with Duncan Allan and his team of volunteers at Hands on Heritage. Pupils of our school, have in previous years, been offered the chance to attend Hands on Heritage and coracle building.</a:t>
            </a:r>
          </a:p>
          <a:p>
            <a:pPr marL="0" indent="0">
              <a:buNone/>
            </a:pPr>
            <a:r>
              <a:rPr lang="en-GB" sz="1600" dirty="0" smtClean="0"/>
              <a:t>When we contacted Duncan this year, we were overjoyed when he offered to provide 2 days coracle building for a group of our pupils, along with a supporting family member or nominated adult.  This was offered with all volunteers,  equipment, resources, lunch and refreshments provided by Hands on Heritage at no charge to our school or participants.</a:t>
            </a:r>
          </a:p>
          <a:p>
            <a:pPr marL="0" indent="0">
              <a:buNone/>
            </a:pPr>
            <a:r>
              <a:rPr lang="en-GB" sz="1600" dirty="0" smtClean="0"/>
              <a:t>The following photographs and comments reflect the enjoyment and excitement experienced by all involved.  Participants expressed that it was a valuable opportunity to spend time together, learn new skills and be able to have quality time away from everyday life and all it entails.</a:t>
            </a:r>
          </a:p>
          <a:p>
            <a:pPr marL="0" indent="0">
              <a:buNone/>
            </a:pPr>
            <a:r>
              <a:rPr lang="en-GB" sz="1600" dirty="0" smtClean="0"/>
              <a:t>Without the support of Hands on Heritage we would not have been able to offer this experience to our pupils. Charity organisations such as Hands on Heritage are an important resource to schools in offering activities that support the holistic development of children and young adults.</a:t>
            </a:r>
          </a:p>
          <a:p>
            <a:pPr marL="0" indent="0">
              <a:buNone/>
            </a:pPr>
            <a:r>
              <a:rPr lang="en-GB" sz="1600" dirty="0" smtClean="0"/>
              <a:t>A big thank you was expressed to  Duncan and his team of volunteers on behalf of our school, and we are pleased to confirm Duncan has offered to extend this amazing experience to our school again in October 2018.</a:t>
            </a:r>
          </a:p>
          <a:p>
            <a:pPr marL="0" indent="0">
              <a:buNone/>
            </a:pPr>
            <a:endParaRPr lang="en-GB" sz="1600" dirty="0"/>
          </a:p>
          <a:p>
            <a:pPr marL="0" indent="0">
              <a:buNone/>
            </a:pPr>
            <a:r>
              <a:rPr lang="en-GB" sz="1600" dirty="0" smtClean="0"/>
              <a:t>Kelly Haward &amp; Lynda Hood</a:t>
            </a:r>
          </a:p>
          <a:p>
            <a:pPr marL="0" indent="0">
              <a:buNone/>
            </a:pPr>
            <a:endParaRPr lang="en-GB" sz="1600" dirty="0"/>
          </a:p>
          <a:p>
            <a:pPr marL="0" indent="0">
              <a:buNone/>
            </a:pPr>
            <a:endParaRPr lang="en-GB" sz="1600" dirty="0" smtClean="0"/>
          </a:p>
          <a:p>
            <a:pPr marL="0" indent="0">
              <a:buNone/>
            </a:pPr>
            <a:r>
              <a:rPr lang="en-GB" sz="1600" dirty="0" smtClean="0"/>
              <a:t> </a:t>
            </a:r>
          </a:p>
          <a:p>
            <a:pPr marL="0" indent="0">
              <a:buNone/>
            </a:pPr>
            <a:endParaRPr lang="en-GB" sz="1600" dirty="0"/>
          </a:p>
        </p:txBody>
      </p:sp>
    </p:spTree>
    <p:extLst>
      <p:ext uri="{BB962C8B-B14F-4D97-AF65-F5344CB8AC3E}">
        <p14:creationId xmlns:p14="http://schemas.microsoft.com/office/powerpoint/2010/main" val="91996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new skills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552" y="1690688"/>
            <a:ext cx="4142787" cy="310709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424" y="1027907"/>
            <a:ext cx="3826932" cy="28701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381641"/>
            <a:ext cx="4041422" cy="3031067"/>
          </a:xfrm>
          <a:prstGeom prst="rect">
            <a:avLst/>
          </a:prstGeom>
        </p:spPr>
      </p:pic>
    </p:spTree>
    <p:extLst>
      <p:ext uri="{BB962C8B-B14F-4D97-AF65-F5344CB8AC3E}">
        <p14:creationId xmlns:p14="http://schemas.microsoft.com/office/powerpoint/2010/main" val="2810284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our coracles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3722511" cy="279188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426780" y="844550"/>
            <a:ext cx="3835400" cy="287655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749" b="4392"/>
          <a:stretch/>
        </p:blipFill>
        <p:spPr>
          <a:xfrm>
            <a:off x="2385754" y="3955519"/>
            <a:ext cx="3307028" cy="26569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8508" y="3477155"/>
            <a:ext cx="4180416" cy="3135312"/>
          </a:xfrm>
          <a:prstGeom prst="rect">
            <a:avLst/>
          </a:prstGeom>
        </p:spPr>
      </p:pic>
    </p:spTree>
    <p:extLst>
      <p:ext uri="{BB962C8B-B14F-4D97-AF65-F5344CB8AC3E}">
        <p14:creationId xmlns:p14="http://schemas.microsoft.com/office/powerpoint/2010/main" val="28188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Will they float?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791759"/>
            <a:ext cx="3126670" cy="234500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733" y="643466"/>
            <a:ext cx="5373511" cy="40301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177" y="3675460"/>
            <a:ext cx="4092222" cy="3069167"/>
          </a:xfrm>
          <a:prstGeom prst="rect">
            <a:avLst/>
          </a:prstGeom>
        </p:spPr>
      </p:pic>
    </p:spTree>
    <p:extLst>
      <p:ext uri="{BB962C8B-B14F-4D97-AF65-F5344CB8AC3E}">
        <p14:creationId xmlns:p14="http://schemas.microsoft.com/office/powerpoint/2010/main" val="2347681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1553" y="1690688"/>
            <a:ext cx="2728619" cy="204646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889" y="2935111"/>
            <a:ext cx="3070578" cy="23029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3381" y="704233"/>
            <a:ext cx="3251200" cy="2438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676" y="1222552"/>
            <a:ext cx="3352800" cy="2514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553" y="4188001"/>
            <a:ext cx="3059289" cy="229446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8993" y="3660952"/>
            <a:ext cx="3025422" cy="226906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20288" y="4632768"/>
            <a:ext cx="2686756" cy="2015067"/>
          </a:xfrm>
          <a:prstGeom prst="rect">
            <a:avLst/>
          </a:prstGeom>
        </p:spPr>
      </p:pic>
    </p:spTree>
    <p:extLst>
      <p:ext uri="{BB962C8B-B14F-4D97-AF65-F5344CB8AC3E}">
        <p14:creationId xmlns:p14="http://schemas.microsoft.com/office/powerpoint/2010/main" val="216630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Woodcraft skills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552685" y="1976202"/>
            <a:ext cx="2284119" cy="171308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51772" y="4039188"/>
            <a:ext cx="2826931" cy="21201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50187" y="2006720"/>
            <a:ext cx="3534363" cy="26507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259097" y="3444640"/>
            <a:ext cx="3624673" cy="271850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7515225" y="1134180"/>
            <a:ext cx="3745089" cy="2808817"/>
          </a:xfrm>
          <a:prstGeom prst="rect">
            <a:avLst/>
          </a:prstGeom>
        </p:spPr>
      </p:pic>
    </p:spTree>
    <p:extLst>
      <p:ext uri="{BB962C8B-B14F-4D97-AF65-F5344CB8AC3E}">
        <p14:creationId xmlns:p14="http://schemas.microsoft.com/office/powerpoint/2010/main" val="265723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1500" dirty="0" smtClean="0"/>
              <a:t>“Spending quality time with my daughter”</a:t>
            </a:r>
            <a:br>
              <a:rPr lang="en-GB" sz="1500" dirty="0" smtClean="0"/>
            </a:br>
            <a:r>
              <a:rPr lang="en-GB" sz="1500" dirty="0" smtClean="0"/>
              <a:t>“Spending time with my son, we’ve had so much fun”</a:t>
            </a:r>
            <a:br>
              <a:rPr lang="en-GB" sz="1500" dirty="0" smtClean="0"/>
            </a:br>
            <a:r>
              <a:rPr lang="en-GB" sz="1500" dirty="0" smtClean="0"/>
              <a:t>“Quality time being outside, no gadgets. Kids being kids”</a:t>
            </a:r>
            <a:br>
              <a:rPr lang="en-GB" sz="1500" dirty="0" smtClean="0"/>
            </a:br>
            <a:r>
              <a:rPr lang="en-GB" sz="1500" dirty="0" smtClean="0"/>
              <a:t>“Spending time with Dad and making the boat together and whittling”</a:t>
            </a:r>
            <a:br>
              <a:rPr lang="en-GB" sz="1500" dirty="0" smtClean="0"/>
            </a:br>
            <a:r>
              <a:rPr lang="en-GB" sz="1500" dirty="0" smtClean="0"/>
              <a:t>“I can’t believe we started with 13 sticks and this is what emerges”</a:t>
            </a:r>
            <a:br>
              <a:rPr lang="en-GB" sz="1500" dirty="0" smtClean="0"/>
            </a:br>
            <a:r>
              <a:rPr lang="en-GB" sz="1500" dirty="0" smtClean="0"/>
              <a:t>“I liked everything and using the hammers”</a:t>
            </a:r>
            <a:br>
              <a:rPr lang="en-GB" sz="1500" dirty="0" smtClean="0"/>
            </a:br>
            <a:endParaRPr lang="en-GB" sz="15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5419" y="1803048"/>
            <a:ext cx="3284714" cy="2463536"/>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288" y="365125"/>
            <a:ext cx="3206045" cy="240453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2089" y="2540000"/>
            <a:ext cx="3939822" cy="295486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7423" y="3753379"/>
            <a:ext cx="3454400" cy="2590800"/>
          </a:xfrm>
          <a:prstGeom prst="rect">
            <a:avLst/>
          </a:prstGeom>
        </p:spPr>
      </p:pic>
    </p:spTree>
    <p:extLst>
      <p:ext uri="{BB962C8B-B14F-4D97-AF65-F5344CB8AC3E}">
        <p14:creationId xmlns:p14="http://schemas.microsoft.com/office/powerpoint/2010/main" val="1936933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284</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Coracle Building 2017 Kessingland Primary Academy</vt:lpstr>
      <vt:lpstr>Introduction</vt:lpstr>
      <vt:lpstr>Learning new skills</vt:lpstr>
      <vt:lpstr>Building our coracles</vt:lpstr>
      <vt:lpstr>Will they float?</vt:lpstr>
      <vt:lpstr>Yes!</vt:lpstr>
      <vt:lpstr>Learning Woodcraft skills</vt:lpstr>
      <vt:lpstr>“Spending quality time with my daughter” “Spending time with my son, we’ve had so much fun” “Quality time being outside, no gadgets. Kids being kids” “Spending time with Dad and making the boat together and whittling” “I can’t believe we started with 13 sticks and this is what emerges” “I liked everything and using the hammers” </vt:lpstr>
    </vt:vector>
  </TitlesOfParts>
  <Company>Kessingland CofE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Coracle Building 2017</dc:title>
  <dc:creator>Kelly Haward</dc:creator>
  <cp:lastModifiedBy>Carl Milton</cp:lastModifiedBy>
  <cp:revision>26</cp:revision>
  <dcterms:created xsi:type="dcterms:W3CDTF">2017-11-05T12:04:19Z</dcterms:created>
  <dcterms:modified xsi:type="dcterms:W3CDTF">2017-11-13T15:54:01Z</dcterms:modified>
</cp:coreProperties>
</file>